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8" r:id="rId8"/>
    <p:sldId id="263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9355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826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313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3542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679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254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2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7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376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4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54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93E783-2F36-418E-B873-1F65DFCEBDE4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652B7-9A33-4425-964D-1F70B07906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958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무인운반차량 재활용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쓰레기 자동 분리수거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서울 </a:t>
            </a:r>
            <a:r>
              <a:rPr lang="en-US" altLang="ko-KR" dirty="0" smtClean="0"/>
              <a:t>20</a:t>
            </a:r>
            <a:r>
              <a:rPr lang="ko-KR" altLang="en-US" dirty="0" smtClean="0"/>
              <a:t>반 </a:t>
            </a:r>
            <a:r>
              <a:rPr lang="en-US" altLang="ko-KR" dirty="0" smtClean="0"/>
              <a:t>5</a:t>
            </a:r>
            <a:r>
              <a:rPr lang="ko-KR" altLang="en-US" dirty="0" smtClean="0"/>
              <a:t>조 </a:t>
            </a:r>
            <a:r>
              <a:rPr lang="ko-KR" altLang="en-US" dirty="0" err="1" smtClean="0"/>
              <a:t>배남석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염정우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011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주요 기능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recyclable</a:t>
            </a:r>
            <a:r>
              <a:rPr lang="en-US" altLang="ko-KR" dirty="0" smtClean="0"/>
              <a:t> vs </a:t>
            </a:r>
            <a:r>
              <a:rPr lang="en-US" altLang="ko-KR" dirty="0" err="1" smtClean="0"/>
              <a:t>unrecyclabe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10" y="2377673"/>
            <a:ext cx="4348710" cy="43487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82196" y="365125"/>
            <a:ext cx="3483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Teachable machine</a:t>
            </a:r>
            <a:r>
              <a:rPr lang="ko-KR" altLang="en-US" dirty="0" smtClean="0"/>
              <a:t>에서 학습 후</a:t>
            </a:r>
            <a:endParaRPr lang="en-US" altLang="ko-KR" dirty="0" smtClean="0"/>
          </a:p>
          <a:p>
            <a:r>
              <a:rPr lang="en-US" altLang="ko-KR" dirty="0" err="1" smtClean="0"/>
              <a:t>Keras</a:t>
            </a:r>
            <a:r>
              <a:rPr lang="en-US" altLang="ko-KR" dirty="0" smtClean="0"/>
              <a:t> .h5 </a:t>
            </a:r>
            <a:r>
              <a:rPr lang="ko-KR" altLang="en-US" dirty="0" smtClean="0"/>
              <a:t>모델 다운</a:t>
            </a:r>
            <a:endParaRPr lang="ko-KR" altLang="en-US" dirty="0"/>
          </a:p>
        </p:txBody>
      </p:sp>
      <p:sp>
        <p:nvSpPr>
          <p:cNvPr id="6" name="아래쪽 화살표 5"/>
          <p:cNvSpPr/>
          <p:nvPr/>
        </p:nvSpPr>
        <p:spPr>
          <a:xfrm>
            <a:off x="8520545" y="1086865"/>
            <a:ext cx="332509" cy="6712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7182196" y="1819121"/>
            <a:ext cx="272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Keras</a:t>
            </a:r>
            <a:r>
              <a:rPr lang="en-US" altLang="ko-KR" dirty="0" smtClean="0"/>
              <a:t> .h5 </a:t>
            </a:r>
            <a:r>
              <a:rPr lang="ko-KR" altLang="en-US" dirty="0" smtClean="0"/>
              <a:t>모델 </a:t>
            </a:r>
            <a:r>
              <a:rPr lang="en-US" altLang="ko-KR" dirty="0" smtClean="0"/>
              <a:t>to ONNX</a:t>
            </a:r>
            <a:endParaRPr lang="ko-KR" altLang="en-US" dirty="0"/>
          </a:p>
        </p:txBody>
      </p:sp>
      <p:sp>
        <p:nvSpPr>
          <p:cNvPr id="8" name="아래쪽 화살표 7"/>
          <p:cNvSpPr/>
          <p:nvPr/>
        </p:nvSpPr>
        <p:spPr>
          <a:xfrm>
            <a:off x="8520544" y="2338281"/>
            <a:ext cx="332509" cy="6712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7182196" y="3268645"/>
            <a:ext cx="3499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ONNX to </a:t>
            </a:r>
            <a:r>
              <a:rPr lang="en-US" altLang="ko-KR" dirty="0" err="1" smtClean="0"/>
              <a:t>TensorRT</a:t>
            </a:r>
            <a:r>
              <a:rPr lang="en-US" altLang="ko-KR" dirty="0" smtClean="0"/>
              <a:t> engine </a:t>
            </a:r>
            <a:r>
              <a:rPr lang="ko-KR" altLang="en-US" dirty="0" smtClean="0"/>
              <a:t>파일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38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628" y="215265"/>
            <a:ext cx="78486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37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 smtClean="0"/>
              <a:t>주요 기능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0" y="1027603"/>
            <a:ext cx="10515600" cy="4351338"/>
          </a:xfrm>
        </p:spPr>
        <p:txBody>
          <a:bodyPr/>
          <a:lstStyle/>
          <a:p>
            <a:r>
              <a:rPr lang="ko-KR" altLang="en-US" dirty="0" smtClean="0"/>
              <a:t>라벨이 없는 페트병을 분리수거</a:t>
            </a:r>
            <a:endParaRPr lang="ko-KR" altLang="en-US" dirty="0"/>
          </a:p>
        </p:txBody>
      </p:sp>
      <p:pic>
        <p:nvPicPr>
          <p:cNvPr id="5" name="112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6273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31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아이디어 소개</a:t>
            </a:r>
            <a:endParaRPr lang="en-US" altLang="ko-KR" dirty="0" smtClean="0"/>
          </a:p>
          <a:p>
            <a:r>
              <a:rPr lang="ko-KR" altLang="en-US" dirty="0" smtClean="0"/>
              <a:t>시스템 도식도</a:t>
            </a:r>
            <a:endParaRPr lang="en-US" altLang="ko-KR" dirty="0" smtClean="0"/>
          </a:p>
          <a:p>
            <a:r>
              <a:rPr lang="ko-KR" altLang="en-US" dirty="0" smtClean="0"/>
              <a:t>팀원 및 역할</a:t>
            </a:r>
            <a:endParaRPr lang="en-US" altLang="ko-KR" dirty="0" smtClean="0"/>
          </a:p>
          <a:p>
            <a:r>
              <a:rPr lang="ko-KR" altLang="en-US" dirty="0" smtClean="0"/>
              <a:t>주요 기능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3386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 smtClean="0"/>
              <a:t>아이디어 소개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6244"/>
            <a:ext cx="9477375" cy="215265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0990" y="2419003"/>
            <a:ext cx="3650587" cy="420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61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 smtClean="0"/>
              <a:t>아이디어 소개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990" y="1756496"/>
            <a:ext cx="6343650" cy="126682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990" y="3250016"/>
            <a:ext cx="6400800" cy="15716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31826" y="2078183"/>
            <a:ext cx="374333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제주삼다수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롯데칠성음료 등</a:t>
            </a:r>
            <a:endParaRPr lang="en-US" altLang="ko-KR" dirty="0" smtClean="0"/>
          </a:p>
          <a:p>
            <a:r>
              <a:rPr lang="ko-KR" altLang="en-US" dirty="0" smtClean="0"/>
              <a:t>국내 유명 제조사들도 라벨 제거에</a:t>
            </a:r>
            <a:endParaRPr lang="en-US" altLang="ko-KR" dirty="0" smtClean="0"/>
          </a:p>
          <a:p>
            <a:r>
              <a:rPr lang="ko-KR" altLang="en-US" dirty="0" smtClean="0"/>
              <a:t>신경 쓰고 있음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무인으로 라벨이 있는 페트병과</a:t>
            </a:r>
            <a:endParaRPr lang="en-US" altLang="ko-KR" dirty="0" smtClean="0"/>
          </a:p>
          <a:p>
            <a:r>
              <a:rPr lang="ko-KR" altLang="en-US" dirty="0" smtClean="0"/>
              <a:t>없는 페트병을 구별한다면</a:t>
            </a:r>
            <a:endParaRPr lang="en-US" altLang="ko-KR" dirty="0" smtClean="0"/>
          </a:p>
          <a:p>
            <a:r>
              <a:rPr lang="ko-KR" altLang="en-US" dirty="0" smtClean="0"/>
              <a:t>재활용률을 높일 수 있을 것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746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시스템 도식도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772400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8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시스템 도식도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200" y="1558131"/>
            <a:ext cx="48863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50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팀원 및 역할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33"/>
          <a:stretch/>
        </p:blipFill>
        <p:spPr>
          <a:xfrm>
            <a:off x="745259" y="1562792"/>
            <a:ext cx="4051300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611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주요 기능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OpenAI</a:t>
            </a:r>
            <a:r>
              <a:rPr lang="en-US" altLang="ko-KR" dirty="0" smtClean="0"/>
              <a:t> API </a:t>
            </a:r>
            <a:r>
              <a:rPr lang="ko-KR" altLang="en-US" dirty="0" smtClean="0"/>
              <a:t>사용하여 음성인식으로 동작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21" y="2366413"/>
            <a:ext cx="7344800" cy="415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259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 smtClean="0"/>
              <a:t>주요 기능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0" y="986039"/>
            <a:ext cx="10515600" cy="4351338"/>
          </a:xfrm>
        </p:spPr>
        <p:txBody>
          <a:bodyPr/>
          <a:lstStyle/>
          <a:p>
            <a:r>
              <a:rPr lang="ko-KR" altLang="en-US" dirty="0" smtClean="0"/>
              <a:t>페트병을 인식하여 </a:t>
            </a:r>
            <a:r>
              <a:rPr lang="en-US" altLang="ko-KR" dirty="0" smtClean="0"/>
              <a:t>Object following</a:t>
            </a:r>
            <a:endParaRPr lang="ko-KR" altLang="en-US" dirty="0"/>
          </a:p>
        </p:txBody>
      </p:sp>
      <p:pic>
        <p:nvPicPr>
          <p:cNvPr id="4" name="쓰레기 인식 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8887" y="1400376"/>
            <a:ext cx="9135687" cy="513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08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100</Words>
  <Application>Microsoft Office PowerPoint</Application>
  <PresentationFormat>와이드스크린</PresentationFormat>
  <Paragraphs>31</Paragraphs>
  <Slides>12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무인운반차량 재활용 쓰레기 자동 분리수거</vt:lpstr>
      <vt:lpstr>목차</vt:lpstr>
      <vt:lpstr>아이디어 소개</vt:lpstr>
      <vt:lpstr>아이디어 소개</vt:lpstr>
      <vt:lpstr>시스템 도식도</vt:lpstr>
      <vt:lpstr>시스템 도식도</vt:lpstr>
      <vt:lpstr>팀원 및 역할</vt:lpstr>
      <vt:lpstr>주요 기능</vt:lpstr>
      <vt:lpstr>주요 기능</vt:lpstr>
      <vt:lpstr>주요 기능</vt:lpstr>
      <vt:lpstr>PowerPoint 프레젠테이션</vt:lpstr>
      <vt:lpstr>주요 기능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무인운반차량 재활용 쓰레기 자동 분리수거</dc:title>
  <dc:creator>SSAFY</dc:creator>
  <cp:lastModifiedBy>SSAFY</cp:lastModifiedBy>
  <cp:revision>9</cp:revision>
  <dcterms:created xsi:type="dcterms:W3CDTF">2024-11-25T02:36:39Z</dcterms:created>
  <dcterms:modified xsi:type="dcterms:W3CDTF">2024-11-25T06:51:48Z</dcterms:modified>
</cp:coreProperties>
</file>

<file path=docProps/thumbnail.jpeg>
</file>